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64350" cy="99964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4109-6E7D-430F-8697-5AE45276AE11}" type="datetimeFigureOut">
              <a:rPr lang="de-DE" smtClean="0"/>
              <a:t>04.09.2014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0359-642F-4CF8-9379-1264AA6F3A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521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4109-6E7D-430F-8697-5AE45276AE11}" type="datetimeFigureOut">
              <a:rPr lang="de-DE" smtClean="0"/>
              <a:t>04.09.2014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0359-642F-4CF8-9379-1264AA6F3A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568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4109-6E7D-430F-8697-5AE45276AE11}" type="datetimeFigureOut">
              <a:rPr lang="de-DE" smtClean="0"/>
              <a:t>04.09.2014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0359-642F-4CF8-9379-1264AA6F3A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210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4109-6E7D-430F-8697-5AE45276AE11}" type="datetimeFigureOut">
              <a:rPr lang="de-DE" smtClean="0"/>
              <a:t>04.09.2014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0359-642F-4CF8-9379-1264AA6F3A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6723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4109-6E7D-430F-8697-5AE45276AE11}" type="datetimeFigureOut">
              <a:rPr lang="de-DE" smtClean="0"/>
              <a:t>04.09.2014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0359-642F-4CF8-9379-1264AA6F3A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4185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4109-6E7D-430F-8697-5AE45276AE11}" type="datetimeFigureOut">
              <a:rPr lang="de-DE" smtClean="0"/>
              <a:t>04.09.2014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0359-642F-4CF8-9379-1264AA6F3A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373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4109-6E7D-430F-8697-5AE45276AE11}" type="datetimeFigureOut">
              <a:rPr lang="de-DE" smtClean="0"/>
              <a:t>04.09.2014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0359-642F-4CF8-9379-1264AA6F3A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927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4109-6E7D-430F-8697-5AE45276AE11}" type="datetimeFigureOut">
              <a:rPr lang="de-DE" smtClean="0"/>
              <a:t>04.09.2014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0359-642F-4CF8-9379-1264AA6F3A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7304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4109-6E7D-430F-8697-5AE45276AE11}" type="datetimeFigureOut">
              <a:rPr lang="de-DE" smtClean="0"/>
              <a:t>04.09.2014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0359-642F-4CF8-9379-1264AA6F3A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876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4109-6E7D-430F-8697-5AE45276AE11}" type="datetimeFigureOut">
              <a:rPr lang="de-DE" smtClean="0"/>
              <a:t>04.09.2014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0359-642F-4CF8-9379-1264AA6F3A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671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4109-6E7D-430F-8697-5AE45276AE11}" type="datetimeFigureOut">
              <a:rPr lang="de-DE" smtClean="0"/>
              <a:t>04.09.2014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0359-642F-4CF8-9379-1264AA6F3A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7609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4109-6E7D-430F-8697-5AE45276AE11}" type="datetimeFigureOut">
              <a:rPr lang="de-DE" smtClean="0"/>
              <a:t>04.09.2014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60359-642F-4CF8-9379-1264AA6F3A9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114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Lattwerchkochen</a:t>
            </a:r>
            <a:r>
              <a:rPr lang="de-DE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</a:t>
            </a:r>
            <a:br>
              <a:rPr lang="de-DE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Frankenholz</a:t>
            </a:r>
            <a:endParaRPr lang="de-DE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827584" y="1628800"/>
            <a:ext cx="734481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Am 20.September wird beim OGV-Frankenholz der alte Brauch des </a:t>
            </a:r>
            <a:r>
              <a:rPr lang="de-DE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Lattwerchkochen</a:t>
            </a:r>
            <a:r>
              <a:rPr lang="de-DE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in all seinen Facetten vorgeführt. Wir beginnen morgens um 6:00 Uhr und rühren bis Abends um 18:00 Uhr, dann beginnt der Verkauf.</a:t>
            </a:r>
          </a:p>
          <a:p>
            <a:r>
              <a:rPr lang="de-DE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Hierzu sind alle Interessenten und </a:t>
            </a:r>
            <a:r>
              <a:rPr lang="de-DE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vorallendingen</a:t>
            </a:r>
            <a:r>
              <a:rPr lang="de-DE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Eltern und </a:t>
            </a:r>
            <a:r>
              <a:rPr lang="de-DE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Grosseltern</a:t>
            </a:r>
            <a:r>
              <a:rPr lang="de-DE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mit ihren Kindern und Enkeln recht herzlich eingeladen. Es wäre doch sehr schade, wenn solch ein schöner Brauch in Vergessenheit geraten würde.</a:t>
            </a:r>
          </a:p>
          <a:p>
            <a:r>
              <a:rPr lang="de-DE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Bestellungen nimmt der erste Vorsitzende Rath unter </a:t>
            </a:r>
          </a:p>
          <a:p>
            <a:r>
              <a:rPr lang="de-DE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Tel: 06826-5562 oder der Brennmeister </a:t>
            </a:r>
            <a:r>
              <a:rPr lang="de-DE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Scherne</a:t>
            </a:r>
            <a:r>
              <a:rPr lang="de-DE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e-DE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Tel: 06826-6487 entgegen.</a:t>
            </a:r>
          </a:p>
          <a:p>
            <a:r>
              <a:rPr lang="de-DE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Am 19.09. ab 14:00 Uhr werden die Zwetschen am Brennhaus in Frankenholz entkernt. Auch hier sind wir über jede helfende Hand sehr dankbar.</a:t>
            </a:r>
          </a:p>
          <a:p>
            <a:endParaRPr lang="de-DE" sz="8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OGV-Frankenholz e.V. freut sich auf sie!</a:t>
            </a:r>
            <a:endParaRPr lang="de-DE" sz="2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65719"/>
            <a:ext cx="996702" cy="132893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512" y="5132155"/>
            <a:ext cx="993775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495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Bildschirmpräsentation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Lattwerchkochen in Frankenholz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Bernhard-Rath</dc:creator>
  <cp:lastModifiedBy>Bernhard-Rath</cp:lastModifiedBy>
  <cp:revision>4</cp:revision>
  <cp:lastPrinted>2014-09-04T07:42:34Z</cp:lastPrinted>
  <dcterms:created xsi:type="dcterms:W3CDTF">2014-09-04T06:59:43Z</dcterms:created>
  <dcterms:modified xsi:type="dcterms:W3CDTF">2014-09-04T07:43:36Z</dcterms:modified>
</cp:coreProperties>
</file>